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0" r:id="rId14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5" Type="http://schemas.openxmlformats.org/officeDocument/2006/relationships/slide" Target="slides/slide7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1" name="Google Shape;434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4.png"/></Relationships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p631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The Real Number System</a:t>
            </a:r>
            <a:endParaRPr/>
          </a:p>
        </p:txBody>
      </p:sp>
      <p:pic>
        <p:nvPicPr>
          <p:cNvPr descr="Untitled.png" id="4344" name="Google Shape;4344;p631"/>
          <p:cNvPicPr preferRelativeResize="0"/>
          <p:nvPr/>
        </p:nvPicPr>
        <p:blipFill rotWithShape="1">
          <a:blip r:embed="rId3">
            <a:alphaModFix/>
          </a:blip>
          <a:srcRect b="50198" l="0" r="50271" t="20483"/>
          <a:stretch/>
        </p:blipFill>
        <p:spPr>
          <a:xfrm>
            <a:off x="1992963" y="2608150"/>
            <a:ext cx="3680841" cy="1762503"/>
          </a:xfrm>
          <a:prstGeom prst="rect">
            <a:avLst/>
          </a:prstGeom>
          <a:noFill/>
          <a:ln>
            <a:noFill/>
          </a:ln>
        </p:spPr>
      </p:pic>
      <p:sp>
        <p:nvSpPr>
          <p:cNvPr id="4345" name="Google Shape;4345;p631"/>
          <p:cNvSpPr txBox="1"/>
          <p:nvPr>
            <p:ph idx="1" type="body"/>
          </p:nvPr>
        </p:nvSpPr>
        <p:spPr>
          <a:xfrm>
            <a:off x="353925" y="13010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Irrational Numbers are numbers that when written as a decimal, have no pattern and never end.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They are represented by the letter I.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The most famous is pi (3.14159…). Others are square roots that are not perfect.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					   I		π, √37, √2, 22/7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					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